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396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0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8C38A3-DC36-4FC3-BE35-17330EF69C31}" type="datetimeFigureOut">
              <a:rPr lang="zh-CN" altLang="en-US" smtClean="0"/>
              <a:t>2025/12/8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3E460-70AB-415E-A433-47ADBA9A36B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9489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96EF255-7AEA-C448-B07C-CE863D4B0077}" type="slidenum">
              <a:rPr kumimoji="1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7972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11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包含 建筑物&#10;&#10;自动生成的说明"/>
          <p:cNvPicPr>
            <a:picLocks noChangeAspect="1"/>
          </p:cNvPicPr>
          <p:nvPr userDrawn="1"/>
        </p:nvPicPr>
        <p:blipFill>
          <a:blip r:embed="rId2" cstate="screen">
            <a:alphaModFix amt="5000"/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-50417" y="2900149"/>
            <a:ext cx="12292835" cy="395785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/>
        </p:nvPicPr>
        <p:blipFill>
          <a:blip r:embed="rId3" cstate="screen"/>
          <a:stretch>
            <a:fillRect/>
          </a:stretch>
        </p:blipFill>
        <p:spPr>
          <a:xfrm>
            <a:off x="222913" y="51177"/>
            <a:ext cx="2169174" cy="713098"/>
          </a:xfrm>
          <a:prstGeom prst="rect">
            <a:avLst/>
          </a:prstGeom>
        </p:spPr>
      </p:pic>
      <p:sp>
        <p:nvSpPr>
          <p:cNvPr id="22" name="标题 1"/>
          <p:cNvSpPr>
            <a:spLocks noGrp="1"/>
          </p:cNvSpPr>
          <p:nvPr>
            <p:ph type="title" hasCustomPrompt="1"/>
          </p:nvPr>
        </p:nvSpPr>
        <p:spPr>
          <a:xfrm>
            <a:off x="1069561" y="2016174"/>
            <a:ext cx="10052879" cy="1060855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54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0" hasCustomPrompt="1"/>
          </p:nvPr>
        </p:nvSpPr>
        <p:spPr>
          <a:xfrm>
            <a:off x="4644345" y="5196924"/>
            <a:ext cx="2903311" cy="454025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2400">
                <a:solidFill>
                  <a:schemeClr val="accent2"/>
                </a:solidFill>
              </a:defRPr>
            </a:lvl1pPr>
          </a:lstStyle>
          <a:p>
            <a:pPr lvl="0"/>
            <a:fld id="{DE506FFD-8B27-444A-964F-E64D0BB3DAF0}" type="datetime2">
              <a:rPr lang="zh-CN" altLang="en-US" smtClean="0"/>
              <a:t>​</a:t>
            </a:fld>
            <a:endParaRPr lang="zh-CN" altLang="en-US" dirty="0"/>
          </a:p>
        </p:txBody>
      </p:sp>
      <p:sp>
        <p:nvSpPr>
          <p:cNvPr id="32" name="文本占位符 31"/>
          <p:cNvSpPr>
            <a:spLocks noGrp="1"/>
          </p:cNvSpPr>
          <p:nvPr>
            <p:ph type="body" sz="quarter" idx="11"/>
          </p:nvPr>
        </p:nvSpPr>
        <p:spPr>
          <a:xfrm>
            <a:off x="4034910" y="4407403"/>
            <a:ext cx="4122181" cy="5984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accent2"/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 rotWithShape="1">
          <a:blip r:embed="rId4" cstate="screen"/>
          <a:srcRect l="74359" r="1346"/>
          <a:stretch>
            <a:fillRect/>
          </a:stretch>
        </p:blipFill>
        <p:spPr>
          <a:xfrm>
            <a:off x="8870172" y="274183"/>
            <a:ext cx="3002280" cy="411617"/>
          </a:xfrm>
          <a:prstGeom prst="rect">
            <a:avLst/>
          </a:prstGeom>
        </p:spPr>
      </p:pic>
      <p:grpSp>
        <p:nvGrpSpPr>
          <p:cNvPr id="2" name="组合 1"/>
          <p:cNvGrpSpPr/>
          <p:nvPr userDrawn="1"/>
        </p:nvGrpSpPr>
        <p:grpSpPr>
          <a:xfrm>
            <a:off x="2328587" y="6244170"/>
            <a:ext cx="7554800" cy="406590"/>
            <a:chOff x="2328587" y="6073254"/>
            <a:chExt cx="7554800" cy="406590"/>
          </a:xfrm>
        </p:grpSpPr>
        <p:pic>
          <p:nvPicPr>
            <p:cNvPr id="18" name="图片 17"/>
            <p:cNvPicPr>
              <a:picLocks noChangeAspect="1"/>
            </p:cNvPicPr>
            <p:nvPr userDrawn="1"/>
          </p:nvPicPr>
          <p:blipFill rotWithShape="1">
            <a:blip r:embed="rId5" cstate="screen">
              <a:alphaModFix amt="35000"/>
            </a:blip>
            <a:srcRect t="9831" b="36385"/>
            <a:stretch>
              <a:fillRect/>
            </a:stretch>
          </p:blipFill>
          <p:spPr>
            <a:xfrm>
              <a:off x="3352562" y="6073254"/>
              <a:ext cx="5486876" cy="406590"/>
            </a:xfrm>
            <a:prstGeom prst="rect">
              <a:avLst/>
            </a:prstGeom>
          </p:spPr>
        </p:pic>
        <p:sp>
          <p:nvSpPr>
            <p:cNvPr id="37" name="椭圆 36"/>
            <p:cNvSpPr/>
            <p:nvPr userDrawn="1"/>
          </p:nvSpPr>
          <p:spPr>
            <a:xfrm>
              <a:off x="6051000" y="6259222"/>
              <a:ext cx="90000" cy="90000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39" name="直接连接符 38"/>
            <p:cNvCxnSpPr/>
            <p:nvPr userDrawn="1"/>
          </p:nvCxnSpPr>
          <p:spPr>
            <a:xfrm>
              <a:off x="2328587" y="6316922"/>
              <a:ext cx="900000" cy="0"/>
            </a:xfrm>
            <a:prstGeom prst="line">
              <a:avLst/>
            </a:prstGeom>
            <a:ln w="127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 userDrawn="1"/>
          </p:nvCxnSpPr>
          <p:spPr>
            <a:xfrm>
              <a:off x="8983387" y="6316922"/>
              <a:ext cx="900000" cy="0"/>
            </a:xfrm>
            <a:prstGeom prst="line">
              <a:avLst/>
            </a:prstGeom>
            <a:ln w="127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直接连接符 11"/>
          <p:cNvCxnSpPr/>
          <p:nvPr userDrawn="1"/>
        </p:nvCxnSpPr>
        <p:spPr>
          <a:xfrm>
            <a:off x="2046000" y="1712549"/>
            <a:ext cx="8100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2046000" y="3428810"/>
            <a:ext cx="8100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0852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(标题导航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图片 23" descr="图片包含 建筑物, 圆屋顶, 地板&#10;&#10;描述已自动生成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" y="0"/>
            <a:ext cx="12188951" cy="6858000"/>
          </a:xfrm>
          <a:prstGeom prst="rect">
            <a:avLst/>
          </a:prstGeom>
        </p:spPr>
      </p:pic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3781C-E1F6-4315-A39D-61273F2E0596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9" name="文本占位符 31"/>
          <p:cNvSpPr>
            <a:spLocks noGrp="1"/>
          </p:cNvSpPr>
          <p:nvPr>
            <p:ph type="body" sz="quarter" idx="12"/>
          </p:nvPr>
        </p:nvSpPr>
        <p:spPr>
          <a:xfrm>
            <a:off x="319056" y="6438900"/>
            <a:ext cx="4151344" cy="4191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>
              <a:lnSpc>
                <a:spcPct val="100000"/>
              </a:lnSpc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0" name="文本占位符 31"/>
          <p:cNvSpPr>
            <a:spLocks noGrp="1"/>
          </p:cNvSpPr>
          <p:nvPr>
            <p:ph type="body" sz="quarter" idx="13"/>
          </p:nvPr>
        </p:nvSpPr>
        <p:spPr>
          <a:xfrm>
            <a:off x="4788940" y="6438900"/>
            <a:ext cx="4151344" cy="4191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>
              <a:lnSpc>
                <a:spcPct val="100000"/>
              </a:lnSpc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9" name="平行四边形 18"/>
          <p:cNvSpPr/>
          <p:nvPr userDrawn="1"/>
        </p:nvSpPr>
        <p:spPr>
          <a:xfrm>
            <a:off x="0" y="1"/>
            <a:ext cx="12191483" cy="685800"/>
          </a:xfrm>
          <a:prstGeom prst="parallelogram">
            <a:avLst>
              <a:gd name="adj" fmla="val 4305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20" name="图片 19" descr="图片包含 户外, 标牌, 黑色&#10;&#10;自动生成的说明"/>
          <p:cNvPicPr>
            <a:picLocks noChangeAspect="1"/>
          </p:cNvPicPr>
          <p:nvPr userDrawn="1"/>
        </p:nvPicPr>
        <p:blipFill>
          <a:blip r:embed="rId3" cstate="screen"/>
          <a:stretch>
            <a:fillRect/>
          </a:stretch>
        </p:blipFill>
        <p:spPr>
          <a:xfrm>
            <a:off x="319056" y="73482"/>
            <a:ext cx="538838" cy="538838"/>
          </a:xfrm>
          <a:prstGeom prst="rect">
            <a:avLst/>
          </a:prstGeom>
        </p:spPr>
      </p:pic>
      <p:sp>
        <p:nvSpPr>
          <p:cNvPr id="11" name="平行四边形 10"/>
          <p:cNvSpPr/>
          <p:nvPr userDrawn="1"/>
        </p:nvSpPr>
        <p:spPr>
          <a:xfrm>
            <a:off x="995330" y="105510"/>
            <a:ext cx="1957419" cy="512879"/>
          </a:xfrm>
          <a:prstGeom prst="parallelogram">
            <a:avLst>
              <a:gd name="adj" fmla="val 43056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>
                <a:solidFill>
                  <a:schemeClr val="accent1"/>
                </a:solidFill>
              </a:rPr>
              <a:t>标题一</a:t>
            </a:r>
          </a:p>
        </p:txBody>
      </p:sp>
      <p:sp>
        <p:nvSpPr>
          <p:cNvPr id="12" name="平行四边形 11"/>
          <p:cNvSpPr/>
          <p:nvPr userDrawn="1"/>
        </p:nvSpPr>
        <p:spPr>
          <a:xfrm>
            <a:off x="2831521" y="105510"/>
            <a:ext cx="1957419" cy="512879"/>
          </a:xfrm>
          <a:prstGeom prst="parallelogram">
            <a:avLst>
              <a:gd name="adj" fmla="val 43056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标题二</a:t>
            </a:r>
          </a:p>
        </p:txBody>
      </p:sp>
      <p:sp>
        <p:nvSpPr>
          <p:cNvPr id="15" name="平行四边形 14"/>
          <p:cNvSpPr/>
          <p:nvPr userDrawn="1"/>
        </p:nvSpPr>
        <p:spPr>
          <a:xfrm>
            <a:off x="4645215" y="105510"/>
            <a:ext cx="1957419" cy="512879"/>
          </a:xfrm>
          <a:prstGeom prst="parallelogram">
            <a:avLst>
              <a:gd name="adj" fmla="val 43056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CN" alt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标题三</a:t>
            </a:r>
          </a:p>
        </p:txBody>
      </p:sp>
      <p:sp>
        <p:nvSpPr>
          <p:cNvPr id="16" name="平行四边形 15"/>
          <p:cNvSpPr/>
          <p:nvPr userDrawn="1"/>
        </p:nvSpPr>
        <p:spPr>
          <a:xfrm>
            <a:off x="6481406" y="105510"/>
            <a:ext cx="1957419" cy="512879"/>
          </a:xfrm>
          <a:prstGeom prst="parallelogram">
            <a:avLst>
              <a:gd name="adj" fmla="val 43056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CN" alt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标题四</a:t>
            </a:r>
          </a:p>
        </p:txBody>
      </p:sp>
      <p:sp>
        <p:nvSpPr>
          <p:cNvPr id="17" name="平行四边形 16"/>
          <p:cNvSpPr/>
          <p:nvPr userDrawn="1"/>
        </p:nvSpPr>
        <p:spPr>
          <a:xfrm>
            <a:off x="8295100" y="105510"/>
            <a:ext cx="1957419" cy="512879"/>
          </a:xfrm>
          <a:prstGeom prst="parallelogram">
            <a:avLst>
              <a:gd name="adj" fmla="val 43056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CN" alt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标题五</a:t>
            </a:r>
          </a:p>
        </p:txBody>
      </p:sp>
      <p:pic>
        <p:nvPicPr>
          <p:cNvPr id="18" name="图片 17"/>
          <p:cNvPicPr>
            <a:picLocks noChangeAspect="1"/>
          </p:cNvPicPr>
          <p:nvPr userDrawn="1"/>
        </p:nvPicPr>
        <p:blipFill rotWithShape="1">
          <a:blip r:embed="rId4" cstate="screen"/>
          <a:srcRect r="1346"/>
          <a:stretch>
            <a:fillRect/>
          </a:stretch>
        </p:blipFill>
        <p:spPr>
          <a:xfrm>
            <a:off x="516" y="6041797"/>
            <a:ext cx="12166903" cy="411617"/>
          </a:xfrm>
          <a:prstGeom prst="rect">
            <a:avLst/>
          </a:prstGeom>
        </p:spPr>
      </p:pic>
      <p:sp>
        <p:nvSpPr>
          <p:cNvPr id="21" name="平行四边形 20"/>
          <p:cNvSpPr/>
          <p:nvPr userDrawn="1"/>
        </p:nvSpPr>
        <p:spPr>
          <a:xfrm>
            <a:off x="11428834" y="119857"/>
            <a:ext cx="473565" cy="242093"/>
          </a:xfrm>
          <a:prstGeom prst="parallelogram">
            <a:avLst>
              <a:gd name="adj" fmla="val 4444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平行四边形 21"/>
          <p:cNvSpPr/>
          <p:nvPr userDrawn="1"/>
        </p:nvSpPr>
        <p:spPr>
          <a:xfrm>
            <a:off x="11016782" y="322602"/>
            <a:ext cx="473565" cy="242093"/>
          </a:xfrm>
          <a:prstGeom prst="parallelogram">
            <a:avLst>
              <a:gd name="adj" fmla="val 4444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0369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 descr="图片包含 建筑物, 圆屋顶, 地板&#10;&#10;描述已自动生成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" y="0"/>
            <a:ext cx="12188951" cy="6858000"/>
          </a:xfrm>
          <a:prstGeom prst="rect">
            <a:avLst/>
          </a:prstGeom>
        </p:spPr>
      </p:pic>
      <p:sp>
        <p:nvSpPr>
          <p:cNvPr id="18" name="平行四边形 17"/>
          <p:cNvSpPr/>
          <p:nvPr userDrawn="1"/>
        </p:nvSpPr>
        <p:spPr>
          <a:xfrm>
            <a:off x="0" y="1"/>
            <a:ext cx="12191483" cy="685800"/>
          </a:xfrm>
          <a:prstGeom prst="parallelogram">
            <a:avLst>
              <a:gd name="adj" fmla="val 4444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3781C-E1F6-4315-A39D-61273F2E0596}" type="slidenum">
              <a:rPr lang="zh-CN" altLang="en-US" smtClean="0"/>
              <a:t>‹#›</a:t>
            </a:fld>
            <a:endParaRPr lang="zh-CN" altLang="en-US" dirty="0"/>
          </a:p>
        </p:txBody>
      </p:sp>
      <p:pic>
        <p:nvPicPr>
          <p:cNvPr id="7" name="图片 6" descr="图片包含 户外, 标牌, 黑色&#10;&#10;自动生成的说明"/>
          <p:cNvPicPr>
            <a:picLocks noChangeAspect="1"/>
          </p:cNvPicPr>
          <p:nvPr userDrawn="1"/>
        </p:nvPicPr>
        <p:blipFill>
          <a:blip r:embed="rId3" cstate="screen"/>
          <a:stretch>
            <a:fillRect/>
          </a:stretch>
        </p:blipFill>
        <p:spPr>
          <a:xfrm>
            <a:off x="319056" y="73482"/>
            <a:ext cx="538838" cy="538838"/>
          </a:xfrm>
          <a:prstGeom prst="rect">
            <a:avLst/>
          </a:prstGeom>
        </p:spPr>
      </p:pic>
      <p:sp>
        <p:nvSpPr>
          <p:cNvPr id="8" name="文本占位符 31"/>
          <p:cNvSpPr>
            <a:spLocks noGrp="1"/>
          </p:cNvSpPr>
          <p:nvPr>
            <p:ph type="body" sz="quarter" idx="11"/>
          </p:nvPr>
        </p:nvSpPr>
        <p:spPr>
          <a:xfrm>
            <a:off x="1075351" y="43657"/>
            <a:ext cx="7081677" cy="598488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9" name="文本占位符 31"/>
          <p:cNvSpPr>
            <a:spLocks noGrp="1"/>
          </p:cNvSpPr>
          <p:nvPr>
            <p:ph type="body" sz="quarter" idx="12"/>
          </p:nvPr>
        </p:nvSpPr>
        <p:spPr>
          <a:xfrm>
            <a:off x="319056" y="6438900"/>
            <a:ext cx="4151344" cy="4191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>
              <a:lnSpc>
                <a:spcPct val="100000"/>
              </a:lnSpc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0" name="文本占位符 31"/>
          <p:cNvSpPr>
            <a:spLocks noGrp="1"/>
          </p:cNvSpPr>
          <p:nvPr>
            <p:ph type="body" sz="quarter" idx="13"/>
          </p:nvPr>
        </p:nvSpPr>
        <p:spPr>
          <a:xfrm>
            <a:off x="4788940" y="6438900"/>
            <a:ext cx="4151344" cy="4191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>
              <a:lnSpc>
                <a:spcPct val="100000"/>
              </a:lnSpc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4" hasCustomPrompt="1"/>
          </p:nvPr>
        </p:nvSpPr>
        <p:spPr>
          <a:xfrm>
            <a:off x="319056" y="766710"/>
            <a:ext cx="11568144" cy="4765791"/>
          </a:xfrm>
          <a:prstGeom prst="rect">
            <a:avLst/>
          </a:prstGeom>
        </p:spPr>
        <p:txBody>
          <a:bodyPr/>
          <a:lstStyle>
            <a:lvl1pPr marL="228600" indent="-228600">
              <a:lnSpc>
                <a:spcPct val="130000"/>
              </a:lnSpc>
              <a:buFontTx/>
              <a:buBlip>
                <a:blip r:embed="rId4"/>
              </a:buBlip>
              <a:defRPr sz="2000">
                <a:solidFill>
                  <a:schemeClr val="accent2"/>
                </a:solidFill>
              </a:defRPr>
            </a:lvl1pPr>
            <a:lvl2pPr>
              <a:lnSpc>
                <a:spcPct val="130000"/>
              </a:lnSpc>
              <a:defRPr sz="2000">
                <a:solidFill>
                  <a:schemeClr val="accent2"/>
                </a:solidFill>
              </a:defRPr>
            </a:lvl2pPr>
            <a:lvl3pPr>
              <a:lnSpc>
                <a:spcPct val="130000"/>
              </a:lnSpc>
              <a:defRPr sz="1800">
                <a:solidFill>
                  <a:schemeClr val="accent2"/>
                </a:solidFill>
              </a:defRPr>
            </a:lvl3pPr>
            <a:lvl4pPr>
              <a:lnSpc>
                <a:spcPct val="130000"/>
              </a:lnSpc>
              <a:defRPr sz="1600">
                <a:solidFill>
                  <a:schemeClr val="accent2"/>
                </a:solidFill>
              </a:defRPr>
            </a:lvl4pPr>
            <a:lvl5pPr>
              <a:lnSpc>
                <a:spcPct val="130000"/>
              </a:lnSpc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21" name="平行四边形 20"/>
          <p:cNvSpPr/>
          <p:nvPr userDrawn="1"/>
        </p:nvSpPr>
        <p:spPr>
          <a:xfrm>
            <a:off x="11428834" y="119857"/>
            <a:ext cx="473565" cy="242093"/>
          </a:xfrm>
          <a:prstGeom prst="parallelogram">
            <a:avLst>
              <a:gd name="adj" fmla="val 4444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平行四边形 21"/>
          <p:cNvSpPr/>
          <p:nvPr userDrawn="1"/>
        </p:nvSpPr>
        <p:spPr>
          <a:xfrm>
            <a:off x="11016782" y="322602"/>
            <a:ext cx="473565" cy="242093"/>
          </a:xfrm>
          <a:prstGeom prst="parallelogram">
            <a:avLst>
              <a:gd name="adj" fmla="val 4444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12" name="图片 11"/>
          <p:cNvPicPr>
            <a:picLocks noChangeAspect="1"/>
          </p:cNvPicPr>
          <p:nvPr userDrawn="1"/>
        </p:nvPicPr>
        <p:blipFill rotWithShape="1">
          <a:blip r:embed="rId5" cstate="screen"/>
          <a:srcRect r="1346"/>
          <a:stretch>
            <a:fillRect/>
          </a:stretch>
        </p:blipFill>
        <p:spPr>
          <a:xfrm>
            <a:off x="516" y="6041797"/>
            <a:ext cx="12166903" cy="411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638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底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 descr="图片包含 建筑物&#10;&#10;自动生成的说明"/>
          <p:cNvPicPr>
            <a:picLocks noChangeAspect="1"/>
          </p:cNvPicPr>
          <p:nvPr userDrawn="1"/>
        </p:nvPicPr>
        <p:blipFill>
          <a:blip r:embed="rId2" cstate="screen">
            <a:alphaModFix amt="20000"/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-50417" y="2900149"/>
            <a:ext cx="12292835" cy="3957851"/>
          </a:xfrm>
          <a:prstGeom prst="rect">
            <a:avLst/>
          </a:prstGeom>
        </p:spPr>
      </p:pic>
      <p:cxnSp>
        <p:nvCxnSpPr>
          <p:cNvPr id="13" name="直接连接符 12"/>
          <p:cNvCxnSpPr/>
          <p:nvPr userDrawn="1"/>
        </p:nvCxnSpPr>
        <p:spPr>
          <a:xfrm>
            <a:off x="304800" y="3429000"/>
            <a:ext cx="219751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9689690" y="3429000"/>
            <a:ext cx="219751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图片 18" descr="图片包含 户外, 标牌, 黑色&#10;&#10;自动生成的说明"/>
          <p:cNvPicPr>
            <a:picLocks noChangeAspect="1"/>
          </p:cNvPicPr>
          <p:nvPr userDrawn="1"/>
        </p:nvPicPr>
        <p:blipFill>
          <a:blip r:embed="rId3" cstate="screen"/>
          <a:stretch>
            <a:fillRect/>
          </a:stretch>
        </p:blipFill>
        <p:spPr>
          <a:xfrm>
            <a:off x="5267828" y="853340"/>
            <a:ext cx="1656344" cy="1656344"/>
          </a:xfrm>
          <a:prstGeom prst="rect">
            <a:avLst/>
          </a:prstGeom>
        </p:spPr>
      </p:pic>
      <p:sp>
        <p:nvSpPr>
          <p:cNvPr id="20" name="文本占位符 31"/>
          <p:cNvSpPr>
            <a:spLocks noGrp="1"/>
          </p:cNvSpPr>
          <p:nvPr>
            <p:ph type="body" sz="quarter" idx="11"/>
          </p:nvPr>
        </p:nvSpPr>
        <p:spPr>
          <a:xfrm>
            <a:off x="2555162" y="3129756"/>
            <a:ext cx="7081677" cy="5984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6000" b="1" spc="6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4" cstate="screen">
            <a:alphaModFix amt="20000"/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9831" b="36385"/>
          <a:stretch>
            <a:fillRect/>
          </a:stretch>
        </p:blipFill>
        <p:spPr>
          <a:xfrm>
            <a:off x="3352562" y="6146610"/>
            <a:ext cx="5486876" cy="40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718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底-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图片包含 建筑物&#10;&#10;自动生成的说明"/>
          <p:cNvPicPr>
            <a:picLocks noChangeAspect="1"/>
          </p:cNvPicPr>
          <p:nvPr userDrawn="1"/>
        </p:nvPicPr>
        <p:blipFill>
          <a:blip r:embed="rId2" cstate="screen">
            <a:alphaModFix amt="20000"/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-50417" y="2900149"/>
            <a:ext cx="12292835" cy="3957851"/>
          </a:xfrm>
          <a:prstGeom prst="rect">
            <a:avLst/>
          </a:prstGeom>
        </p:spPr>
      </p:pic>
      <p:cxnSp>
        <p:nvCxnSpPr>
          <p:cNvPr id="13" name="直接连接符 12"/>
          <p:cNvCxnSpPr/>
          <p:nvPr userDrawn="1"/>
        </p:nvCxnSpPr>
        <p:spPr>
          <a:xfrm>
            <a:off x="7322504" y="1488254"/>
            <a:ext cx="219751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322504" y="4146847"/>
            <a:ext cx="219751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占位符 31"/>
          <p:cNvSpPr>
            <a:spLocks noGrp="1"/>
          </p:cNvSpPr>
          <p:nvPr>
            <p:ph type="body" sz="quarter" idx="11"/>
          </p:nvPr>
        </p:nvSpPr>
        <p:spPr>
          <a:xfrm>
            <a:off x="5033473" y="2496180"/>
            <a:ext cx="7081677" cy="5984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6000" b="1" spc="6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3" cstate="screen"/>
          <a:stretch>
            <a:fillRect/>
          </a:stretch>
        </p:blipFill>
        <p:spPr>
          <a:xfrm>
            <a:off x="1790001" y="1860735"/>
            <a:ext cx="2858911" cy="233227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4" cstate="screen">
            <a:alphaModFix amt="20000"/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9831" b="36385"/>
          <a:stretch>
            <a:fillRect/>
          </a:stretch>
        </p:blipFill>
        <p:spPr>
          <a:xfrm>
            <a:off x="3352562" y="6146610"/>
            <a:ext cx="5486876" cy="40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078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底-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图: 离页连接符 1"/>
          <p:cNvSpPr/>
          <p:nvPr userDrawn="1"/>
        </p:nvSpPr>
        <p:spPr>
          <a:xfrm>
            <a:off x="3419386" y="0"/>
            <a:ext cx="5353229" cy="5219695"/>
          </a:xfrm>
          <a:prstGeom prst="flowChartOffpage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占位符 31"/>
          <p:cNvSpPr>
            <a:spLocks noGrp="1"/>
          </p:cNvSpPr>
          <p:nvPr>
            <p:ph type="body" sz="quarter" idx="11"/>
          </p:nvPr>
        </p:nvSpPr>
        <p:spPr>
          <a:xfrm>
            <a:off x="2952571" y="2609847"/>
            <a:ext cx="6286859" cy="5984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5400" b="1" spc="600">
                <a:solidFill>
                  <a:schemeClr val="accent1"/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2" cstate="screen">
            <a:alphaModFix amt="20000"/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9831" b="36385"/>
          <a:stretch>
            <a:fillRect/>
          </a:stretch>
        </p:blipFill>
        <p:spPr>
          <a:xfrm>
            <a:off x="3352562" y="6146610"/>
            <a:ext cx="5486876" cy="40659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 userDrawn="1"/>
        </p:nvPicPr>
        <p:blipFill>
          <a:blip r:embed="rId3" cstate="screen"/>
          <a:stretch>
            <a:fillRect/>
          </a:stretch>
        </p:blipFill>
        <p:spPr>
          <a:xfrm>
            <a:off x="4586410" y="188997"/>
            <a:ext cx="3019180" cy="2116050"/>
          </a:xfrm>
          <a:prstGeom prst="rect">
            <a:avLst/>
          </a:prstGeom>
        </p:spPr>
      </p:pic>
      <p:sp>
        <p:nvSpPr>
          <p:cNvPr id="18" name="任意多边形: 形状 17"/>
          <p:cNvSpPr/>
          <p:nvPr userDrawn="1"/>
        </p:nvSpPr>
        <p:spPr>
          <a:xfrm>
            <a:off x="3419386" y="4393629"/>
            <a:ext cx="5353229" cy="1461642"/>
          </a:xfrm>
          <a:custGeom>
            <a:avLst/>
            <a:gdLst>
              <a:gd name="connsiteX0" fmla="*/ 0 w 5353229"/>
              <a:gd name="connsiteY0" fmla="*/ 0 h 1461642"/>
              <a:gd name="connsiteX1" fmla="*/ 2676615 w 5353229"/>
              <a:gd name="connsiteY1" fmla="*/ 1043939 h 1461642"/>
              <a:gd name="connsiteX2" fmla="*/ 5353229 w 5353229"/>
              <a:gd name="connsiteY2" fmla="*/ 0 h 1461642"/>
              <a:gd name="connsiteX3" fmla="*/ 5353229 w 5353229"/>
              <a:gd name="connsiteY3" fmla="*/ 417703 h 1461642"/>
              <a:gd name="connsiteX4" fmla="*/ 2676615 w 5353229"/>
              <a:gd name="connsiteY4" fmla="*/ 1461642 h 1461642"/>
              <a:gd name="connsiteX5" fmla="*/ 0 w 5353229"/>
              <a:gd name="connsiteY5" fmla="*/ 417703 h 1461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53229" h="1461642">
                <a:moveTo>
                  <a:pt x="0" y="0"/>
                </a:moveTo>
                <a:lnTo>
                  <a:pt x="2676615" y="1043939"/>
                </a:lnTo>
                <a:lnTo>
                  <a:pt x="5353229" y="0"/>
                </a:lnTo>
                <a:lnTo>
                  <a:pt x="5353229" y="417703"/>
                </a:lnTo>
                <a:lnTo>
                  <a:pt x="2676615" y="1461642"/>
                </a:lnTo>
                <a:lnTo>
                  <a:pt x="0" y="41770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9" name="图片 8" descr="图片包含 建筑物&#10;&#10;自动生成的说明"/>
          <p:cNvPicPr>
            <a:picLocks noChangeAspect="1"/>
          </p:cNvPicPr>
          <p:nvPr userDrawn="1"/>
        </p:nvPicPr>
        <p:blipFill>
          <a:blip r:embed="rId4" cstate="screen">
            <a:alphaModFix amt="20000"/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-50417" y="2900149"/>
            <a:ext cx="12292835" cy="395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061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3781C-E1F6-4315-A39D-61273F2E0596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39887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（lowpoly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图片包含 建筑物, 圆屋顶, 地板&#10;&#10;描述已自动生成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" y="0"/>
            <a:ext cx="12188951" cy="6858000"/>
          </a:xfrm>
          <a:prstGeom prst="rect">
            <a:avLst/>
          </a:prstGeom>
        </p:spPr>
      </p:pic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3781C-E1F6-4315-A39D-61273F2E0596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409203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: 剪去单角 13">
            <a:extLst>
              <a:ext uri="{FF2B5EF4-FFF2-40B4-BE49-F238E27FC236}">
                <a16:creationId xmlns:a16="http://schemas.microsoft.com/office/drawing/2014/main" id="{F99B264D-12B0-4852-A794-B2BC72595339}"/>
              </a:ext>
            </a:extLst>
          </p:cNvPr>
          <p:cNvSpPr/>
          <p:nvPr userDrawn="1"/>
        </p:nvSpPr>
        <p:spPr>
          <a:xfrm rot="5400000" flipV="1">
            <a:off x="6020103" y="686100"/>
            <a:ext cx="147097" cy="12196703"/>
          </a:xfrm>
          <a:prstGeom prst="snip1Rect">
            <a:avLst>
              <a:gd name="adj" fmla="val 0"/>
            </a:avLst>
          </a:prstGeom>
          <a:solidFill>
            <a:schemeClr val="bg1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15" name="平行四边形 14">
            <a:extLst>
              <a:ext uri="{FF2B5EF4-FFF2-40B4-BE49-F238E27FC236}">
                <a16:creationId xmlns:a16="http://schemas.microsoft.com/office/drawing/2014/main" id="{D332D2AA-EDE2-4D81-B47D-6B38FFC859DC}"/>
              </a:ext>
            </a:extLst>
          </p:cNvPr>
          <p:cNvSpPr/>
          <p:nvPr userDrawn="1"/>
        </p:nvSpPr>
        <p:spPr>
          <a:xfrm>
            <a:off x="893764" y="6710902"/>
            <a:ext cx="873216" cy="147098"/>
          </a:xfrm>
          <a:prstGeom prst="parallelogram">
            <a:avLst/>
          </a:prstGeom>
          <a:solidFill>
            <a:srgbClr val="E0CF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文本占位符 31">
            <a:extLst>
              <a:ext uri="{FF2B5EF4-FFF2-40B4-BE49-F238E27FC236}">
                <a16:creationId xmlns:a16="http://schemas.microsoft.com/office/drawing/2014/main" id="{5999212F-8FF9-4563-84D2-0CB63887198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92372" y="381075"/>
            <a:ext cx="9774619" cy="598488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3200" b="1">
                <a:solidFill>
                  <a:srgbClr val="A62038"/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7" name="文本占位符 16">
            <a:extLst>
              <a:ext uri="{FF2B5EF4-FFF2-40B4-BE49-F238E27FC236}">
                <a16:creationId xmlns:a16="http://schemas.microsoft.com/office/drawing/2014/main" id="{4181AC6F-F95D-46B3-B714-EAE65E00DAD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17746" y="1498600"/>
            <a:ext cx="10399554" cy="4286377"/>
          </a:xfrm>
          <a:prstGeom prst="rect">
            <a:avLst/>
          </a:prstGeom>
        </p:spPr>
        <p:txBody>
          <a:bodyPr/>
          <a:lstStyle>
            <a:lvl1pPr marL="363538" indent="-363538">
              <a:lnSpc>
                <a:spcPct val="130000"/>
              </a:lnSpc>
              <a:buClr>
                <a:srgbClr val="A62038"/>
              </a:buClr>
              <a:buFont typeface="Wingdings" panose="05000000000000000000" pitchFamily="2" charset="2"/>
              <a:buChar char="p"/>
              <a:defRPr sz="2400" b="1" spc="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indent="-228600">
              <a:lnSpc>
                <a:spcPct val="130000"/>
              </a:lnSpc>
              <a:buClr>
                <a:srgbClr val="A62038"/>
              </a:buClr>
              <a:buFont typeface="Arial" panose="020B0604020202020204" pitchFamily="34" charset="0"/>
              <a:buChar char="•"/>
              <a:defRPr sz="2200" spc="300">
                <a:solidFill>
                  <a:schemeClr val="bg2">
                    <a:lumMod val="25000"/>
                  </a:schemeClr>
                </a:solidFill>
              </a:defRPr>
            </a:lvl2pPr>
            <a:lvl3pPr marL="1143000" indent="-228600">
              <a:lnSpc>
                <a:spcPct val="130000"/>
              </a:lnSpc>
              <a:buClr>
                <a:srgbClr val="A62038"/>
              </a:buClr>
              <a:buFont typeface="Arial" panose="020B0604020202020204" pitchFamily="34" charset="0"/>
              <a:buChar char="•"/>
              <a:defRPr sz="1800" spc="300">
                <a:solidFill>
                  <a:schemeClr val="bg2">
                    <a:lumMod val="75000"/>
                  </a:schemeClr>
                </a:solidFill>
              </a:defRPr>
            </a:lvl3pPr>
            <a:lvl4pPr marL="1600200" indent="-228600">
              <a:lnSpc>
                <a:spcPct val="130000"/>
              </a:lnSpc>
              <a:buClr>
                <a:srgbClr val="A62038"/>
              </a:buClr>
              <a:buFont typeface="Arial" panose="020B0604020202020204" pitchFamily="34" charset="0"/>
              <a:buChar char="•"/>
              <a:defRPr sz="1600" spc="300">
                <a:solidFill>
                  <a:schemeClr val="bg2">
                    <a:lumMod val="75000"/>
                  </a:schemeClr>
                </a:solidFill>
              </a:defRPr>
            </a:lvl4pPr>
            <a:lvl5pPr marL="2057400" indent="-228600">
              <a:lnSpc>
                <a:spcPct val="130000"/>
              </a:lnSpc>
              <a:buClr>
                <a:srgbClr val="A62038"/>
              </a:buClr>
              <a:buFont typeface="Arial" panose="020B0604020202020204" pitchFamily="34" charset="0"/>
              <a:buChar char="•"/>
              <a:defRPr sz="1400" spc="300">
                <a:solidFill>
                  <a:schemeClr val="bg2">
                    <a:lumMod val="7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8" name="矩形: 圆顶角 17">
            <a:extLst>
              <a:ext uri="{FF2B5EF4-FFF2-40B4-BE49-F238E27FC236}">
                <a16:creationId xmlns:a16="http://schemas.microsoft.com/office/drawing/2014/main" id="{1B727664-0346-44B9-890D-3A4B9F365A12}"/>
              </a:ext>
            </a:extLst>
          </p:cNvPr>
          <p:cNvSpPr/>
          <p:nvPr userDrawn="1"/>
        </p:nvSpPr>
        <p:spPr>
          <a:xfrm flipV="1">
            <a:off x="971883" y="1339674"/>
            <a:ext cx="1155300" cy="68568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A620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灯片编号占位符 5">
            <a:extLst>
              <a:ext uri="{FF2B5EF4-FFF2-40B4-BE49-F238E27FC236}">
                <a16:creationId xmlns:a16="http://schemas.microsoft.com/office/drawing/2014/main" id="{376E474F-2818-4638-B312-7DB7DAD077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78570" y="6413501"/>
            <a:ext cx="1037230" cy="342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E0CFBD"/>
                </a:solidFill>
              </a:defRPr>
            </a:lvl1pPr>
          </a:lstStyle>
          <a:p>
            <a:fld id="{548644C6-89F0-466C-949F-E70AD72679A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19B57F80-EBE3-4ED8-8598-A928CBEE9AF5}"/>
              </a:ext>
            </a:extLst>
          </p:cNvPr>
          <p:cNvSpPr/>
          <p:nvPr userDrawn="1"/>
        </p:nvSpPr>
        <p:spPr>
          <a:xfrm>
            <a:off x="951341" y="6663471"/>
            <a:ext cx="846707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dist"/>
            <a:r>
              <a:rPr lang="en-US" altLang="zh-CN" sz="1100" b="0" i="1" spc="600" dirty="0">
                <a:solidFill>
                  <a:schemeClr val="bg1"/>
                </a:solidFill>
              </a:rPr>
              <a:t>SJTU</a:t>
            </a:r>
            <a:endParaRPr lang="zh-CN" altLang="en-US" sz="1100" b="0" i="1" spc="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106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内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包含 建筑物&#10;&#10;自动生成的说明"/>
          <p:cNvPicPr>
            <a:picLocks noChangeAspect="1"/>
          </p:cNvPicPr>
          <p:nvPr userDrawn="1"/>
        </p:nvPicPr>
        <p:blipFill>
          <a:blip r:embed="rId2" cstate="screen">
            <a:alphaModFix amt="5000"/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-50417" y="2900149"/>
            <a:ext cx="12292835" cy="3957851"/>
          </a:xfrm>
          <a:prstGeom prst="rect">
            <a:avLst/>
          </a:prstGeom>
        </p:spPr>
      </p:pic>
      <p:sp>
        <p:nvSpPr>
          <p:cNvPr id="15" name="平行四边形 14"/>
          <p:cNvSpPr/>
          <p:nvPr userDrawn="1"/>
        </p:nvSpPr>
        <p:spPr>
          <a:xfrm>
            <a:off x="0" y="1"/>
            <a:ext cx="12191483" cy="685800"/>
          </a:xfrm>
          <a:prstGeom prst="parallelogram">
            <a:avLst>
              <a:gd name="adj" fmla="val 4444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16" name="图片 15" descr="图片包含 户外, 标牌, 黑色&#10;&#10;自动生成的说明"/>
          <p:cNvPicPr>
            <a:picLocks noChangeAspect="1"/>
          </p:cNvPicPr>
          <p:nvPr userDrawn="1"/>
        </p:nvPicPr>
        <p:blipFill>
          <a:blip r:embed="rId3" cstate="screen"/>
          <a:stretch>
            <a:fillRect/>
          </a:stretch>
        </p:blipFill>
        <p:spPr>
          <a:xfrm>
            <a:off x="319056" y="73482"/>
            <a:ext cx="538838" cy="538838"/>
          </a:xfrm>
          <a:prstGeom prst="rect">
            <a:avLst/>
          </a:prstGeom>
        </p:spPr>
      </p:pic>
      <p:sp>
        <p:nvSpPr>
          <p:cNvPr id="17" name="文本占位符 31"/>
          <p:cNvSpPr>
            <a:spLocks noGrp="1"/>
          </p:cNvSpPr>
          <p:nvPr>
            <p:ph type="body" sz="quarter" idx="11"/>
          </p:nvPr>
        </p:nvSpPr>
        <p:spPr>
          <a:xfrm>
            <a:off x="1075351" y="43657"/>
            <a:ext cx="7081677" cy="598488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9" name="平行四边形 18"/>
          <p:cNvSpPr/>
          <p:nvPr userDrawn="1"/>
        </p:nvSpPr>
        <p:spPr>
          <a:xfrm>
            <a:off x="11428834" y="119857"/>
            <a:ext cx="473565" cy="242093"/>
          </a:xfrm>
          <a:prstGeom prst="parallelogram">
            <a:avLst>
              <a:gd name="adj" fmla="val 4444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平行四边形 19"/>
          <p:cNvSpPr/>
          <p:nvPr userDrawn="1"/>
        </p:nvSpPr>
        <p:spPr>
          <a:xfrm>
            <a:off x="11016782" y="322602"/>
            <a:ext cx="473565" cy="242093"/>
          </a:xfrm>
          <a:prstGeom prst="parallelogram">
            <a:avLst>
              <a:gd name="adj" fmla="val 4444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27557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图片占位符 3"/>
          <p:cNvSpPr>
            <a:spLocks noGrp="1"/>
          </p:cNvSpPr>
          <p:nvPr>
            <p:ph type="pic" sz="quarter" idx="12"/>
          </p:nvPr>
        </p:nvSpPr>
        <p:spPr>
          <a:xfrm>
            <a:off x="0" y="749300"/>
            <a:ext cx="12203394" cy="3191932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pic>
        <p:nvPicPr>
          <p:cNvPr id="8" name="图片 7" descr="图片包含 建筑物&#10;&#10;自动生成的说明"/>
          <p:cNvPicPr>
            <a:picLocks noChangeAspect="1"/>
          </p:cNvPicPr>
          <p:nvPr userDrawn="1"/>
        </p:nvPicPr>
        <p:blipFill>
          <a:blip r:embed="rId2" cstate="screen">
            <a:alphaModFix amt="5000"/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-50417" y="2900149"/>
            <a:ext cx="12292835" cy="395785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/>
        </p:nvPicPr>
        <p:blipFill>
          <a:blip r:embed="rId3" cstate="screen"/>
          <a:stretch>
            <a:fillRect/>
          </a:stretch>
        </p:blipFill>
        <p:spPr>
          <a:xfrm>
            <a:off x="222913" y="51177"/>
            <a:ext cx="2169174" cy="713098"/>
          </a:xfrm>
          <a:prstGeom prst="rect">
            <a:avLst/>
          </a:prstGeom>
        </p:spPr>
      </p:pic>
      <p:sp>
        <p:nvSpPr>
          <p:cNvPr id="22" name="标题 1"/>
          <p:cNvSpPr>
            <a:spLocks noGrp="1"/>
          </p:cNvSpPr>
          <p:nvPr>
            <p:ph type="title" hasCustomPrompt="1"/>
          </p:nvPr>
        </p:nvSpPr>
        <p:spPr>
          <a:xfrm>
            <a:off x="1069561" y="3383857"/>
            <a:ext cx="10052879" cy="1060855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>
            <a:lvl1pPr algn="ctr">
              <a:defRPr sz="54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0" hasCustomPrompt="1"/>
          </p:nvPr>
        </p:nvSpPr>
        <p:spPr>
          <a:xfrm>
            <a:off x="4644345" y="5798690"/>
            <a:ext cx="2903311" cy="454025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2400">
                <a:solidFill>
                  <a:schemeClr val="accent2"/>
                </a:solidFill>
              </a:defRPr>
            </a:lvl1pPr>
          </a:lstStyle>
          <a:p>
            <a:pPr lvl="0"/>
            <a:fld id="{C6124F18-99FF-4E25-B026-C95B196756F6}" type="datetime2">
              <a:rPr lang="zh-CN" altLang="en-US" smtClean="0"/>
              <a:t>​</a:t>
            </a:fld>
            <a:endParaRPr lang="zh-CN" altLang="en-US" dirty="0"/>
          </a:p>
        </p:txBody>
      </p:sp>
      <p:sp>
        <p:nvSpPr>
          <p:cNvPr id="32" name="文本占位符 31"/>
          <p:cNvSpPr>
            <a:spLocks noGrp="1"/>
          </p:cNvSpPr>
          <p:nvPr>
            <p:ph type="body" sz="quarter" idx="11"/>
          </p:nvPr>
        </p:nvSpPr>
        <p:spPr>
          <a:xfrm>
            <a:off x="4034910" y="5052868"/>
            <a:ext cx="4122181" cy="5984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accent2"/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 rotWithShape="1">
          <a:blip r:embed="rId4" cstate="screen"/>
          <a:srcRect l="74359" r="1346"/>
          <a:stretch>
            <a:fillRect/>
          </a:stretch>
        </p:blipFill>
        <p:spPr>
          <a:xfrm>
            <a:off x="8870172" y="274183"/>
            <a:ext cx="3002280" cy="411617"/>
          </a:xfrm>
          <a:prstGeom prst="rect">
            <a:avLst/>
          </a:prstGeom>
        </p:spPr>
      </p:pic>
      <p:grpSp>
        <p:nvGrpSpPr>
          <p:cNvPr id="2" name="组合 1"/>
          <p:cNvGrpSpPr/>
          <p:nvPr userDrawn="1"/>
        </p:nvGrpSpPr>
        <p:grpSpPr>
          <a:xfrm>
            <a:off x="3352562" y="6252715"/>
            <a:ext cx="5486876" cy="406590"/>
            <a:chOff x="3352562" y="6073254"/>
            <a:chExt cx="5486876" cy="406590"/>
          </a:xfrm>
        </p:grpSpPr>
        <p:pic>
          <p:nvPicPr>
            <p:cNvPr id="18" name="图片 17"/>
            <p:cNvPicPr>
              <a:picLocks noChangeAspect="1"/>
            </p:cNvPicPr>
            <p:nvPr userDrawn="1"/>
          </p:nvPicPr>
          <p:blipFill rotWithShape="1">
            <a:blip r:embed="rId5" cstate="screen">
              <a:alphaModFix amt="35000"/>
            </a:blip>
            <a:srcRect t="9831" b="36385"/>
            <a:stretch>
              <a:fillRect/>
            </a:stretch>
          </p:blipFill>
          <p:spPr>
            <a:xfrm>
              <a:off x="3352562" y="6073254"/>
              <a:ext cx="5486876" cy="406590"/>
            </a:xfrm>
            <a:prstGeom prst="rect">
              <a:avLst/>
            </a:prstGeom>
          </p:spPr>
        </p:pic>
        <p:sp>
          <p:nvSpPr>
            <p:cNvPr id="37" name="椭圆 36"/>
            <p:cNvSpPr/>
            <p:nvPr userDrawn="1"/>
          </p:nvSpPr>
          <p:spPr>
            <a:xfrm>
              <a:off x="6051000" y="6259222"/>
              <a:ext cx="90000" cy="90000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39" name="直接连接符 38"/>
          <p:cNvCxnSpPr/>
          <p:nvPr userDrawn="1"/>
        </p:nvCxnSpPr>
        <p:spPr>
          <a:xfrm>
            <a:off x="2328587" y="6496383"/>
            <a:ext cx="900000" cy="0"/>
          </a:xfrm>
          <a:prstGeom prst="line">
            <a:avLst/>
          </a:prstGeom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 userDrawn="1"/>
        </p:nvCxnSpPr>
        <p:spPr>
          <a:xfrm>
            <a:off x="8983387" y="6496383"/>
            <a:ext cx="900000" cy="0"/>
          </a:xfrm>
          <a:prstGeom prst="line">
            <a:avLst/>
          </a:prstGeom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4324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 descr="图片包含 建筑物, 圆屋顶, 地板&#10;&#10;描述已自动生成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" y="0"/>
            <a:ext cx="12188951" cy="6858000"/>
          </a:xfrm>
          <a:prstGeom prst="rect">
            <a:avLst/>
          </a:prstGeom>
        </p:spPr>
      </p:pic>
      <p:sp>
        <p:nvSpPr>
          <p:cNvPr id="5" name="平行四边形 4"/>
          <p:cNvSpPr/>
          <p:nvPr userDrawn="1"/>
        </p:nvSpPr>
        <p:spPr>
          <a:xfrm>
            <a:off x="4144710" y="1537750"/>
            <a:ext cx="8047290" cy="3189811"/>
          </a:xfrm>
          <a:prstGeom prst="parallelogram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标题 1"/>
          <p:cNvSpPr>
            <a:spLocks noGrp="1"/>
          </p:cNvSpPr>
          <p:nvPr>
            <p:ph type="title" hasCustomPrompt="1"/>
          </p:nvPr>
        </p:nvSpPr>
        <p:spPr>
          <a:xfrm>
            <a:off x="5460763" y="2602227"/>
            <a:ext cx="6426437" cy="1060855"/>
          </a:xfrm>
          <a:prstGeom prst="rect">
            <a:avLst/>
          </a:prstGeom>
          <a:noFill/>
          <a:effectLst/>
        </p:spPr>
        <p:txBody>
          <a:bodyPr anchor="ctr">
            <a:noAutofit/>
          </a:bodyPr>
          <a:lstStyle>
            <a:lvl1pPr algn="ctr">
              <a:defRPr sz="40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单击此处编辑标题样式</a:t>
            </a:r>
          </a:p>
        </p:txBody>
      </p:sp>
      <p:pic>
        <p:nvPicPr>
          <p:cNvPr id="8" name="图片 7" descr="图片包含 建筑物&#10;&#10;自动生成的说明"/>
          <p:cNvPicPr>
            <a:picLocks noChangeAspect="1"/>
          </p:cNvPicPr>
          <p:nvPr userDrawn="1"/>
        </p:nvPicPr>
        <p:blipFill>
          <a:blip r:embed="rId3" cstate="screen">
            <a:alphaModFix amt="10000"/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439986" y="2142500"/>
            <a:ext cx="8047290" cy="2590938"/>
          </a:xfrm>
          <a:prstGeom prst="rect">
            <a:avLst/>
          </a:prstGeom>
        </p:spPr>
      </p:pic>
      <p:sp>
        <p:nvSpPr>
          <p:cNvPr id="26" name="内容占位符 25"/>
          <p:cNvSpPr>
            <a:spLocks noGrp="1"/>
          </p:cNvSpPr>
          <p:nvPr>
            <p:ph sz="quarter" idx="10" hasCustomPrompt="1"/>
          </p:nvPr>
        </p:nvSpPr>
        <p:spPr>
          <a:xfrm>
            <a:off x="8946863" y="4805775"/>
            <a:ext cx="2903311" cy="454025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fld id="{C6124F18-99FF-4E25-B026-C95B196756F6}" type="datetime2">
              <a:rPr lang="zh-CN" altLang="en-US" smtClean="0"/>
              <a:t>​</a:t>
            </a:fld>
            <a:endParaRPr lang="zh-CN" altLang="en-US" dirty="0"/>
          </a:p>
        </p:txBody>
      </p:sp>
      <p:sp>
        <p:nvSpPr>
          <p:cNvPr id="32" name="文本占位符 31"/>
          <p:cNvSpPr>
            <a:spLocks noGrp="1"/>
          </p:cNvSpPr>
          <p:nvPr>
            <p:ph type="body" sz="quarter" idx="11"/>
          </p:nvPr>
        </p:nvSpPr>
        <p:spPr>
          <a:xfrm>
            <a:off x="5460764" y="4696131"/>
            <a:ext cx="3349862" cy="5984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2"/>
          </p:nvPr>
        </p:nvSpPr>
        <p:spPr>
          <a:xfrm>
            <a:off x="0" y="1119382"/>
            <a:ext cx="6323888" cy="4026547"/>
          </a:xfrm>
          <a:custGeom>
            <a:avLst/>
            <a:gdLst>
              <a:gd name="connsiteX0" fmla="*/ 0 w 4827208"/>
              <a:gd name="connsiteY0" fmla="*/ 0 h 3236615"/>
              <a:gd name="connsiteX1" fmla="*/ 4827208 w 4827208"/>
              <a:gd name="connsiteY1" fmla="*/ 0 h 3236615"/>
              <a:gd name="connsiteX2" fmla="*/ 3218537 w 4827208"/>
              <a:gd name="connsiteY2" fmla="*/ 3236615 h 3236615"/>
              <a:gd name="connsiteX3" fmla="*/ 0 w 4827208"/>
              <a:gd name="connsiteY3" fmla="*/ 3236615 h 3236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27208" h="3236615">
                <a:moveTo>
                  <a:pt x="0" y="0"/>
                </a:moveTo>
                <a:lnTo>
                  <a:pt x="4827208" y="0"/>
                </a:lnTo>
                <a:lnTo>
                  <a:pt x="3218537" y="3236615"/>
                </a:lnTo>
                <a:lnTo>
                  <a:pt x="0" y="3236615"/>
                </a:lnTo>
                <a:close/>
              </a:path>
            </a:pathLst>
          </a:cu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>
          <a:blip r:embed="rId4" cstate="screen"/>
          <a:stretch>
            <a:fillRect/>
          </a:stretch>
        </p:blipFill>
        <p:spPr>
          <a:xfrm>
            <a:off x="6524558" y="4410381"/>
            <a:ext cx="3935296" cy="209291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 userDrawn="1"/>
        </p:nvPicPr>
        <p:blipFill>
          <a:blip r:embed="rId5" cstate="screen"/>
          <a:stretch>
            <a:fillRect/>
          </a:stretch>
        </p:blipFill>
        <p:spPr>
          <a:xfrm>
            <a:off x="222913" y="51177"/>
            <a:ext cx="2169174" cy="713098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 userDrawn="1"/>
        </p:nvPicPr>
        <p:blipFill rotWithShape="1">
          <a:blip r:embed="rId6" cstate="screen"/>
          <a:srcRect r="1346"/>
          <a:stretch>
            <a:fillRect/>
          </a:stretch>
        </p:blipFill>
        <p:spPr>
          <a:xfrm>
            <a:off x="516" y="6041797"/>
            <a:ext cx="12166903" cy="411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110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 descr="图片包含 建筑物, 圆屋顶, 地板&#10;&#10;描述已自动生成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" y="0"/>
            <a:ext cx="12188951" cy="6858000"/>
          </a:xfrm>
          <a:prstGeom prst="rect">
            <a:avLst/>
          </a:prstGeom>
        </p:spPr>
      </p:pic>
      <p:grpSp>
        <p:nvGrpSpPr>
          <p:cNvPr id="4" name="组合 3"/>
          <p:cNvGrpSpPr/>
          <p:nvPr userDrawn="1"/>
        </p:nvGrpSpPr>
        <p:grpSpPr>
          <a:xfrm>
            <a:off x="304800" y="2455636"/>
            <a:ext cx="4122059" cy="1462680"/>
            <a:chOff x="304800" y="2709636"/>
            <a:chExt cx="4122059" cy="1462680"/>
          </a:xfrm>
        </p:grpSpPr>
        <p:grpSp>
          <p:nvGrpSpPr>
            <p:cNvPr id="5" name="组合 4"/>
            <p:cNvGrpSpPr/>
            <p:nvPr/>
          </p:nvGrpSpPr>
          <p:grpSpPr>
            <a:xfrm>
              <a:off x="304800" y="2709636"/>
              <a:ext cx="4122059" cy="1462680"/>
              <a:chOff x="667656" y="1497651"/>
              <a:chExt cx="4122059" cy="1462680"/>
            </a:xfrm>
          </p:grpSpPr>
          <p:grpSp>
            <p:nvGrpSpPr>
              <p:cNvPr id="7" name="组合 6"/>
              <p:cNvGrpSpPr/>
              <p:nvPr/>
            </p:nvGrpSpPr>
            <p:grpSpPr>
              <a:xfrm>
                <a:off x="667656" y="1497651"/>
                <a:ext cx="4122059" cy="1438728"/>
                <a:chOff x="537028" y="1493158"/>
                <a:chExt cx="4122059" cy="1438728"/>
              </a:xfrm>
            </p:grpSpPr>
            <p:sp>
              <p:nvSpPr>
                <p:cNvPr id="10" name="矩形 9"/>
                <p:cNvSpPr/>
                <p:nvPr/>
              </p:nvSpPr>
              <p:spPr>
                <a:xfrm>
                  <a:off x="537029" y="1493158"/>
                  <a:ext cx="4122058" cy="143872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pic>
              <p:nvPicPr>
                <p:cNvPr id="11" name="图片 10" descr="图片包含 建筑物&#10;&#10;自动生成的说明"/>
                <p:cNvPicPr>
                  <a:picLocks noChangeAspect="1"/>
                </p:cNvPicPr>
                <p:nvPr/>
              </p:nvPicPr>
              <p:blipFill>
                <a:blip r:embed="rId3" cstate="screen">
                  <a:alphaModFix amt="25000"/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</a:blip>
                <a:stretch>
                  <a:fillRect/>
                </a:stretch>
              </p:blipFill>
              <p:spPr>
                <a:xfrm>
                  <a:off x="537028" y="1604731"/>
                  <a:ext cx="4122058" cy="1327155"/>
                </a:xfrm>
                <a:prstGeom prst="rect">
                  <a:avLst/>
                </a:prstGeom>
                <a:effectLst/>
              </p:spPr>
            </p:pic>
          </p:grpSp>
          <p:sp>
            <p:nvSpPr>
              <p:cNvPr id="8" name="文本框 7"/>
              <p:cNvSpPr txBox="1"/>
              <p:nvPr/>
            </p:nvSpPr>
            <p:spPr>
              <a:xfrm>
                <a:off x="2387598" y="1755350"/>
                <a:ext cx="2235199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5400" b="1" dirty="0">
                    <a:solidFill>
                      <a:schemeClr val="accent1"/>
                    </a:solidFill>
                  </a:rPr>
                  <a:t>目  录</a:t>
                </a:r>
              </a:p>
            </p:txBody>
          </p:sp>
          <p:sp>
            <p:nvSpPr>
              <p:cNvPr id="9" name="矩形 8"/>
              <p:cNvSpPr/>
              <p:nvPr/>
            </p:nvSpPr>
            <p:spPr>
              <a:xfrm rot="16200000">
                <a:off x="2683685" y="854302"/>
                <a:ext cx="90000" cy="4122058"/>
              </a:xfrm>
              <a:prstGeom prst="rect">
                <a:avLst/>
              </a:prstGeom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4" cstate="screen"/>
            <a:stretch>
              <a:fillRect/>
            </a:stretch>
          </p:blipFill>
          <p:spPr>
            <a:xfrm>
              <a:off x="433887" y="2871509"/>
              <a:ext cx="1590855" cy="1114981"/>
            </a:xfrm>
            <a:prstGeom prst="rect">
              <a:avLst/>
            </a:prstGeom>
          </p:spPr>
        </p:pic>
      </p:grpSp>
      <p:sp>
        <p:nvSpPr>
          <p:cNvPr id="13" name="图片占位符 12"/>
          <p:cNvSpPr>
            <a:spLocks noGrp="1"/>
          </p:cNvSpPr>
          <p:nvPr>
            <p:ph type="pic" sz="quarter" idx="10"/>
          </p:nvPr>
        </p:nvSpPr>
        <p:spPr>
          <a:xfrm>
            <a:off x="5772150" y="0"/>
            <a:ext cx="6419850" cy="685800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22" name="矩形 21"/>
          <p:cNvSpPr/>
          <p:nvPr userDrawn="1"/>
        </p:nvSpPr>
        <p:spPr>
          <a:xfrm flipV="1">
            <a:off x="5672624" y="0"/>
            <a:ext cx="90000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254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 descr="图片包含 建筑物, 圆屋顶, 地板&#10;&#10;描述已自动生成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" y="0"/>
            <a:ext cx="12188951" cy="6858000"/>
          </a:xfrm>
          <a:prstGeom prst="rect">
            <a:avLst/>
          </a:prstGeom>
        </p:spPr>
      </p:pic>
      <p:grpSp>
        <p:nvGrpSpPr>
          <p:cNvPr id="5" name="组合 4"/>
          <p:cNvGrpSpPr/>
          <p:nvPr/>
        </p:nvGrpSpPr>
        <p:grpSpPr>
          <a:xfrm>
            <a:off x="4034970" y="685800"/>
            <a:ext cx="4122060" cy="1462680"/>
            <a:chOff x="667655" y="1497651"/>
            <a:chExt cx="4122060" cy="1462680"/>
          </a:xfrm>
        </p:grpSpPr>
        <p:grpSp>
          <p:nvGrpSpPr>
            <p:cNvPr id="7" name="组合 6"/>
            <p:cNvGrpSpPr/>
            <p:nvPr/>
          </p:nvGrpSpPr>
          <p:grpSpPr>
            <a:xfrm>
              <a:off x="667656" y="1497651"/>
              <a:ext cx="4122059" cy="1438728"/>
              <a:chOff x="537028" y="1493158"/>
              <a:chExt cx="4122059" cy="1438728"/>
            </a:xfrm>
          </p:grpSpPr>
          <p:sp>
            <p:nvSpPr>
              <p:cNvPr id="10" name="矩形 9"/>
              <p:cNvSpPr/>
              <p:nvPr/>
            </p:nvSpPr>
            <p:spPr>
              <a:xfrm>
                <a:off x="537029" y="1493158"/>
                <a:ext cx="4122058" cy="143872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11" name="图片 10" descr="图片包含 建筑物&#10;&#10;自动生成的说明"/>
              <p:cNvPicPr>
                <a:picLocks noChangeAspect="1"/>
              </p:cNvPicPr>
              <p:nvPr/>
            </p:nvPicPr>
            <p:blipFill>
              <a:blip r:embed="rId3" cstate="screen">
                <a:alphaModFix amt="25000"/>
                <a:duotone>
                  <a:schemeClr val="bg2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537028" y="1604731"/>
                <a:ext cx="4122058" cy="1327155"/>
              </a:xfrm>
              <a:prstGeom prst="rect">
                <a:avLst/>
              </a:prstGeom>
              <a:effectLst/>
            </p:spPr>
          </p:pic>
        </p:grpSp>
        <p:sp>
          <p:nvSpPr>
            <p:cNvPr id="8" name="文本框 7"/>
            <p:cNvSpPr txBox="1"/>
            <p:nvPr/>
          </p:nvSpPr>
          <p:spPr>
            <a:xfrm>
              <a:off x="667655" y="1755350"/>
              <a:ext cx="412205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6000" b="1" dirty="0">
                  <a:solidFill>
                    <a:schemeClr val="accent1"/>
                  </a:solidFill>
                </a:rPr>
                <a:t>目         录</a:t>
              </a:r>
            </a:p>
          </p:txBody>
        </p:sp>
        <p:sp>
          <p:nvSpPr>
            <p:cNvPr id="9" name="矩形 8"/>
            <p:cNvSpPr/>
            <p:nvPr/>
          </p:nvSpPr>
          <p:spPr>
            <a:xfrm rot="16200000">
              <a:off x="2683685" y="854302"/>
              <a:ext cx="90000" cy="4122058"/>
            </a:xfrm>
            <a:prstGeom prst="rect">
              <a:avLst/>
            </a:prstGeom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6" name="图片 5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5291047" y="797373"/>
            <a:ext cx="1590855" cy="1114981"/>
          </a:xfrm>
          <a:prstGeom prst="rect">
            <a:avLst/>
          </a:prstGeom>
        </p:spPr>
      </p:pic>
      <p:sp>
        <p:nvSpPr>
          <p:cNvPr id="13" name="图片占位符 12"/>
          <p:cNvSpPr>
            <a:spLocks noGrp="1"/>
          </p:cNvSpPr>
          <p:nvPr userDrawn="1">
            <p:ph type="pic" sz="quarter" idx="10"/>
          </p:nvPr>
        </p:nvSpPr>
        <p:spPr>
          <a:xfrm>
            <a:off x="-19050" y="3428999"/>
            <a:ext cx="12211050" cy="3428999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14" name="矩形 13"/>
          <p:cNvSpPr/>
          <p:nvPr userDrawn="1"/>
        </p:nvSpPr>
        <p:spPr>
          <a:xfrm rot="16200000" flipV="1">
            <a:off x="6051001" y="-2738344"/>
            <a:ext cx="90000" cy="1219890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0642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过渡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包含 建筑物, 圆屋顶, 地板&#10;&#10;描述已自动生成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" y="0"/>
            <a:ext cx="12188951" cy="6858000"/>
          </a:xfrm>
          <a:prstGeom prst="rect">
            <a:avLst/>
          </a:prstGeom>
        </p:spPr>
      </p:pic>
      <p:sp>
        <p:nvSpPr>
          <p:cNvPr id="42" name="矩形 41"/>
          <p:cNvSpPr/>
          <p:nvPr userDrawn="1"/>
        </p:nvSpPr>
        <p:spPr>
          <a:xfrm rot="16200000">
            <a:off x="6051000" y="-2616750"/>
            <a:ext cx="90000" cy="12192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图片占位符 33"/>
          <p:cNvSpPr>
            <a:spLocks noGrp="1"/>
          </p:cNvSpPr>
          <p:nvPr>
            <p:ph type="pic" sz="quarter" idx="10"/>
          </p:nvPr>
        </p:nvSpPr>
        <p:spPr>
          <a:xfrm>
            <a:off x="0" y="-19050"/>
            <a:ext cx="12192000" cy="3442348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>
          <a:xfrm>
            <a:off x="4654075" y="3047028"/>
            <a:ext cx="6489700" cy="775349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algn="ctr">
              <a:defRPr sz="40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 rotWithShape="1">
          <a:blip r:embed="rId3" cstate="screen"/>
          <a:srcRect r="1346"/>
          <a:stretch>
            <a:fillRect/>
          </a:stretch>
        </p:blipFill>
        <p:spPr>
          <a:xfrm>
            <a:off x="516" y="6041797"/>
            <a:ext cx="12166903" cy="411617"/>
          </a:xfrm>
          <a:prstGeom prst="rect">
            <a:avLst/>
          </a:prstGeom>
        </p:spPr>
      </p:pic>
      <p:sp>
        <p:nvSpPr>
          <p:cNvPr id="39" name="文本占位符 38"/>
          <p:cNvSpPr>
            <a:spLocks noGrp="1"/>
          </p:cNvSpPr>
          <p:nvPr>
            <p:ph type="body" sz="quarter" idx="11" hasCustomPrompt="1"/>
          </p:nvPr>
        </p:nvSpPr>
        <p:spPr>
          <a:xfrm>
            <a:off x="4654075" y="4054685"/>
            <a:ext cx="6489700" cy="1534265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30000"/>
              </a:lnSpc>
              <a:buNone/>
              <a:defRPr sz="2200">
                <a:solidFill>
                  <a:schemeClr val="accent2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064747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过渡页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图片包含 建筑物, 圆屋顶, 地板&#10;&#10;描述已自动生成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" y="0"/>
            <a:ext cx="12188951" cy="6858000"/>
          </a:xfrm>
          <a:prstGeom prst="rect">
            <a:avLst/>
          </a:prstGeom>
        </p:spPr>
      </p:pic>
      <p:sp>
        <p:nvSpPr>
          <p:cNvPr id="42" name="矩形 41"/>
          <p:cNvSpPr/>
          <p:nvPr userDrawn="1"/>
        </p:nvSpPr>
        <p:spPr>
          <a:xfrm rot="10800000">
            <a:off x="5885901" y="-45000"/>
            <a:ext cx="90000" cy="694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图片占位符 33"/>
          <p:cNvSpPr>
            <a:spLocks noGrp="1"/>
          </p:cNvSpPr>
          <p:nvPr>
            <p:ph type="pic" sz="quarter" idx="10"/>
          </p:nvPr>
        </p:nvSpPr>
        <p:spPr>
          <a:xfrm>
            <a:off x="0" y="-19050"/>
            <a:ext cx="5842000" cy="6877050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>
          <a:xfrm>
            <a:off x="6238874" y="3047028"/>
            <a:ext cx="5648325" cy="775349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algn="ctr">
              <a:defRPr sz="40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9" name="文本占位符 38"/>
          <p:cNvSpPr>
            <a:spLocks noGrp="1"/>
          </p:cNvSpPr>
          <p:nvPr>
            <p:ph type="body" sz="quarter" idx="11" hasCustomPrompt="1"/>
          </p:nvPr>
        </p:nvSpPr>
        <p:spPr>
          <a:xfrm>
            <a:off x="6238874" y="4054685"/>
            <a:ext cx="5648325" cy="1534265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30000"/>
              </a:lnSpc>
              <a:buNone/>
              <a:defRPr sz="2200">
                <a:solidFill>
                  <a:schemeClr val="accent2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编辑母版文本样式</a:t>
            </a:r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3" cstate="screen"/>
          <a:srcRect l="49487" r="1345"/>
          <a:stretch>
            <a:fillRect/>
          </a:stretch>
        </p:blipFill>
        <p:spPr>
          <a:xfrm>
            <a:off x="6238430" y="6041797"/>
            <a:ext cx="5920443" cy="411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306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 descr="图片包含 建筑物, 圆屋顶, 地板&#10;&#10;描述已自动生成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" y="0"/>
            <a:ext cx="12188951" cy="6858000"/>
          </a:xfrm>
          <a:prstGeom prst="rect">
            <a:avLst/>
          </a:prstGeom>
        </p:spPr>
      </p:pic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3781C-E1F6-4315-A39D-61273F2E0596}" type="slidenum">
              <a:rPr lang="zh-CN" altLang="en-US" smtClean="0"/>
              <a:t>‹#›</a:t>
            </a:fld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 userDrawn="1"/>
        </p:nvPicPr>
        <p:blipFill rotWithShape="1">
          <a:blip r:embed="rId3" cstate="screen"/>
          <a:srcRect r="1346"/>
          <a:stretch>
            <a:fillRect/>
          </a:stretch>
        </p:blipFill>
        <p:spPr>
          <a:xfrm>
            <a:off x="516" y="6041797"/>
            <a:ext cx="12166903" cy="411617"/>
          </a:xfrm>
          <a:prstGeom prst="rect">
            <a:avLst/>
          </a:prstGeom>
        </p:spPr>
      </p:pic>
      <p:sp>
        <p:nvSpPr>
          <p:cNvPr id="9" name="文本占位符 31"/>
          <p:cNvSpPr>
            <a:spLocks noGrp="1"/>
          </p:cNvSpPr>
          <p:nvPr>
            <p:ph type="body" sz="quarter" idx="12"/>
          </p:nvPr>
        </p:nvSpPr>
        <p:spPr>
          <a:xfrm>
            <a:off x="319056" y="6438900"/>
            <a:ext cx="4151344" cy="4191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>
              <a:lnSpc>
                <a:spcPct val="100000"/>
              </a:lnSpc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0" name="文本占位符 31"/>
          <p:cNvSpPr>
            <a:spLocks noGrp="1"/>
          </p:cNvSpPr>
          <p:nvPr>
            <p:ph type="body" sz="quarter" idx="13"/>
          </p:nvPr>
        </p:nvSpPr>
        <p:spPr>
          <a:xfrm>
            <a:off x="4788940" y="6438900"/>
            <a:ext cx="4151344" cy="41910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>
              <a:lnSpc>
                <a:spcPct val="100000"/>
              </a:lnSpc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9" name="平行四边形 18"/>
          <p:cNvSpPr/>
          <p:nvPr userDrawn="1"/>
        </p:nvSpPr>
        <p:spPr>
          <a:xfrm>
            <a:off x="0" y="1"/>
            <a:ext cx="12191483" cy="685800"/>
          </a:xfrm>
          <a:prstGeom prst="parallelogram">
            <a:avLst>
              <a:gd name="adj" fmla="val 4305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20" name="图片 19" descr="图片包含 户外, 标牌, 黑色&#10;&#10;自动生成的说明"/>
          <p:cNvPicPr>
            <a:picLocks noChangeAspect="1"/>
          </p:cNvPicPr>
          <p:nvPr userDrawn="1"/>
        </p:nvPicPr>
        <p:blipFill>
          <a:blip r:embed="rId4" cstate="screen"/>
          <a:stretch>
            <a:fillRect/>
          </a:stretch>
        </p:blipFill>
        <p:spPr>
          <a:xfrm>
            <a:off x="319056" y="73482"/>
            <a:ext cx="538838" cy="538838"/>
          </a:xfrm>
          <a:prstGeom prst="rect">
            <a:avLst/>
          </a:prstGeom>
        </p:spPr>
      </p:pic>
      <p:sp>
        <p:nvSpPr>
          <p:cNvPr id="21" name="文本占位符 31"/>
          <p:cNvSpPr>
            <a:spLocks noGrp="1"/>
          </p:cNvSpPr>
          <p:nvPr>
            <p:ph type="body" sz="quarter" idx="14"/>
          </p:nvPr>
        </p:nvSpPr>
        <p:spPr>
          <a:xfrm>
            <a:off x="1075351" y="43657"/>
            <a:ext cx="7081677" cy="598488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1" name="平行四边形 10"/>
          <p:cNvSpPr/>
          <p:nvPr userDrawn="1"/>
        </p:nvSpPr>
        <p:spPr>
          <a:xfrm>
            <a:off x="11428834" y="119857"/>
            <a:ext cx="473565" cy="242093"/>
          </a:xfrm>
          <a:prstGeom prst="parallelogram">
            <a:avLst>
              <a:gd name="adj" fmla="val 4444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2" name="平行四边形 11"/>
          <p:cNvSpPr/>
          <p:nvPr userDrawn="1"/>
        </p:nvSpPr>
        <p:spPr>
          <a:xfrm>
            <a:off x="11016782" y="322602"/>
            <a:ext cx="473565" cy="242093"/>
          </a:xfrm>
          <a:prstGeom prst="parallelogram">
            <a:avLst>
              <a:gd name="adj" fmla="val 4444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1810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0849970" y="6515101"/>
            <a:ext cx="1037230" cy="342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644C6-89F0-466C-949F-E70AD72679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3515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任意多边形: 形状 13">
            <a:extLst>
              <a:ext uri="{FF2B5EF4-FFF2-40B4-BE49-F238E27FC236}">
                <a16:creationId xmlns:a16="http://schemas.microsoft.com/office/drawing/2014/main" id="{C753DFBA-BFF5-FDB0-9461-A7CCD9BBFCE2}"/>
              </a:ext>
            </a:extLst>
          </p:cNvPr>
          <p:cNvSpPr/>
          <p:nvPr/>
        </p:nvSpPr>
        <p:spPr>
          <a:xfrm>
            <a:off x="697863" y="931545"/>
            <a:ext cx="10796271" cy="2386661"/>
          </a:xfrm>
          <a:custGeom>
            <a:avLst/>
            <a:gdLst>
              <a:gd name="connsiteX0" fmla="*/ 0 w 4261337"/>
              <a:gd name="connsiteY0" fmla="*/ 0 h 1741598"/>
              <a:gd name="connsiteX1" fmla="*/ 4261337 w 4261337"/>
              <a:gd name="connsiteY1" fmla="*/ 0 h 1741598"/>
              <a:gd name="connsiteX2" fmla="*/ 4261337 w 4261337"/>
              <a:gd name="connsiteY2" fmla="*/ 1741598 h 1741598"/>
              <a:gd name="connsiteX3" fmla="*/ 0 w 4261337"/>
              <a:gd name="connsiteY3" fmla="*/ 1741598 h 1741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1337" h="1741598">
                <a:moveTo>
                  <a:pt x="0" y="0"/>
                </a:moveTo>
                <a:lnTo>
                  <a:pt x="4261337" y="0"/>
                </a:lnTo>
                <a:lnTo>
                  <a:pt x="4261337" y="1741598"/>
                </a:lnTo>
                <a:lnTo>
                  <a:pt x="0" y="1741598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algn="just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任意多边形: 形状 13">
            <a:extLst>
              <a:ext uri="{FF2B5EF4-FFF2-40B4-BE49-F238E27FC236}">
                <a16:creationId xmlns:a16="http://schemas.microsoft.com/office/drawing/2014/main" id="{22F42293-78D5-03A4-6F57-EAC6199FDE9A}"/>
              </a:ext>
            </a:extLst>
          </p:cNvPr>
          <p:cNvSpPr>
            <a:spLocks/>
          </p:cNvSpPr>
          <p:nvPr/>
        </p:nvSpPr>
        <p:spPr>
          <a:xfrm>
            <a:off x="697865" y="3539794"/>
            <a:ext cx="5327077" cy="2996858"/>
          </a:xfrm>
          <a:custGeom>
            <a:avLst/>
            <a:gdLst>
              <a:gd name="connsiteX0" fmla="*/ 0 w 4261337"/>
              <a:gd name="connsiteY0" fmla="*/ 0 h 1741598"/>
              <a:gd name="connsiteX1" fmla="*/ 4261337 w 4261337"/>
              <a:gd name="connsiteY1" fmla="*/ 0 h 1741598"/>
              <a:gd name="connsiteX2" fmla="*/ 4261337 w 4261337"/>
              <a:gd name="connsiteY2" fmla="*/ 1741598 h 1741598"/>
              <a:gd name="connsiteX3" fmla="*/ 0 w 4261337"/>
              <a:gd name="connsiteY3" fmla="*/ 1741598 h 1741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1337" h="1741598">
                <a:moveTo>
                  <a:pt x="0" y="0"/>
                </a:moveTo>
                <a:lnTo>
                  <a:pt x="4261337" y="0"/>
                </a:lnTo>
                <a:lnTo>
                  <a:pt x="4261337" y="1741598"/>
                </a:lnTo>
                <a:lnTo>
                  <a:pt x="0" y="1741598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algn="just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2B606184-3440-04E1-4092-0A1504B47E4E}"/>
              </a:ext>
            </a:extLst>
          </p:cNvPr>
          <p:cNvSpPr/>
          <p:nvPr/>
        </p:nvSpPr>
        <p:spPr>
          <a:xfrm>
            <a:off x="9751780" y="931545"/>
            <a:ext cx="1649162" cy="221980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lg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/>
              <a:t>优秀毕业生候选人简介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77746" y="1087840"/>
            <a:ext cx="8229258" cy="1705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dirty="0">
                <a:solidFill>
                  <a:srgbClr val="000000"/>
                </a:solidFill>
                <a:latin typeface="微软雅黑"/>
                <a:ea typeface="微软雅黑"/>
              </a:rPr>
              <a:t>姓名 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班级 专业 政治面貌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（例：小红 农生</a:t>
            </a:r>
            <a:r>
              <a:rPr kumimoji="0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23M001 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园艺学 中共党员） </a:t>
            </a:r>
            <a:endParaRPr kumimoji="0" lang="en-US" altLang="zh-CN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dirty="0">
                <a:solidFill>
                  <a:srgbClr val="000000"/>
                </a:solidFill>
                <a:latin typeface="微软雅黑"/>
                <a:ea typeface="微软雅黑"/>
              </a:rPr>
              <a:t>成绩：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微软雅黑"/>
                <a:ea typeface="微软雅黑"/>
              </a:rPr>
              <a:t>（例：</a:t>
            </a:r>
            <a:r>
              <a:rPr lang="en-US" altLang="zh-CN" b="1" dirty="0">
                <a:solidFill>
                  <a:schemeClr val="bg1">
                    <a:lumMod val="75000"/>
                  </a:schemeClr>
                </a:solidFill>
                <a:latin typeface="微软雅黑"/>
                <a:ea typeface="微软雅黑"/>
              </a:rPr>
              <a:t>3.87/4.0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微软雅黑"/>
                <a:ea typeface="微软雅黑"/>
              </a:rPr>
              <a:t>）</a:t>
            </a:r>
            <a:endParaRPr lang="en-US" altLang="zh-CN" b="1" dirty="0">
              <a:solidFill>
                <a:srgbClr val="000000"/>
              </a:solidFill>
              <a:latin typeface="微软雅黑"/>
              <a:ea typeface="微软雅黑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dirty="0">
                <a:solidFill>
                  <a:srgbClr val="000000"/>
                </a:solidFill>
                <a:latin typeface="微软雅黑"/>
                <a:ea typeface="微软雅黑"/>
              </a:rPr>
              <a:t>申报类型：市优</a:t>
            </a:r>
            <a:r>
              <a:rPr lang="en-US" altLang="zh-CN" b="1" dirty="0">
                <a:solidFill>
                  <a:srgbClr val="000000"/>
                </a:solidFill>
                <a:latin typeface="微软雅黑"/>
                <a:ea typeface="微软雅黑"/>
              </a:rPr>
              <a:t>/</a:t>
            </a:r>
            <a:r>
              <a:rPr lang="zh-CN" altLang="en-US" b="1" dirty="0">
                <a:solidFill>
                  <a:srgbClr val="000000"/>
                </a:solidFill>
                <a:latin typeface="微软雅黑"/>
                <a:ea typeface="微软雅黑"/>
              </a:rPr>
              <a:t>校优</a:t>
            </a:r>
            <a:r>
              <a:rPr lang="zh-CN" altLang="en-US" sz="1600" b="1" dirty="0">
                <a:solidFill>
                  <a:schemeClr val="bg1">
                    <a:lumMod val="75000"/>
                  </a:schemeClr>
                </a:solidFill>
                <a:latin typeface="微软雅黑"/>
              </a:rPr>
              <a:t>（可多选）</a:t>
            </a:r>
            <a:r>
              <a:rPr lang="en-US" altLang="zh-CN" sz="1600" b="1" dirty="0">
                <a:solidFill>
                  <a:schemeClr val="bg1">
                    <a:lumMod val="75000"/>
                  </a:schemeClr>
                </a:solidFill>
                <a:latin typeface="微软雅黑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毕业去向：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75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 （若未确定，请填写意向去向并标注当前进度） </a:t>
            </a:r>
            <a:endParaRPr lang="en-US" altLang="zh-CN" sz="1600" b="1" dirty="0">
              <a:solidFill>
                <a:schemeClr val="bg1">
                  <a:lumMod val="75000"/>
                </a:schemeClr>
              </a:solidFill>
              <a:latin typeface="微软雅黑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77746" y="4074897"/>
            <a:ext cx="4815242" cy="11568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  <a:defRPr/>
            </a:pPr>
            <a:r>
              <a:rPr lang="en-US" altLang="zh-CN" sz="1600" b="1" dirty="0" err="1">
                <a:solidFill>
                  <a:srgbClr val="000000"/>
                </a:solidFill>
                <a:latin typeface="微软雅黑"/>
                <a:ea typeface="微软雅黑"/>
              </a:rPr>
              <a:t>Xxx</a:t>
            </a:r>
            <a:endParaRPr lang="en-US" altLang="zh-CN" sz="1600" b="1" dirty="0">
              <a:solidFill>
                <a:srgbClr val="000000"/>
              </a:solidFill>
              <a:latin typeface="微软雅黑"/>
              <a:ea typeface="微软雅黑"/>
            </a:endParaRPr>
          </a:p>
          <a:p>
            <a:pPr marL="342900" indent="-342900">
              <a:lnSpc>
                <a:spcPct val="150000"/>
              </a:lnSpc>
              <a:buAutoNum type="arabicPeriod"/>
              <a:defRPr/>
            </a:pPr>
            <a:r>
              <a:rPr lang="en-US" altLang="zh-CN" sz="1600" b="1" dirty="0" err="1">
                <a:solidFill>
                  <a:srgbClr val="000000"/>
                </a:solidFill>
                <a:latin typeface="微软雅黑"/>
                <a:ea typeface="微软雅黑"/>
              </a:rPr>
              <a:t>Xxx</a:t>
            </a:r>
            <a:endParaRPr lang="en-US" altLang="zh-CN" sz="1600" b="1" dirty="0">
              <a:solidFill>
                <a:srgbClr val="000000"/>
              </a:solidFill>
              <a:latin typeface="微软雅黑"/>
              <a:ea typeface="微软雅黑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1600" b="1" dirty="0">
                <a:solidFill>
                  <a:schemeClr val="bg1">
                    <a:lumMod val="75000"/>
                  </a:schemeClr>
                </a:solidFill>
                <a:latin typeface="微软雅黑"/>
              </a:rPr>
              <a:t>（含社会实践、志愿服务、学生干部任职等）</a:t>
            </a:r>
            <a:endParaRPr lang="en-US" altLang="zh-CN" sz="1600" b="1" dirty="0">
              <a:solidFill>
                <a:schemeClr val="bg1">
                  <a:lumMod val="75000"/>
                </a:schemeClr>
              </a:solidFill>
              <a:latin typeface="微软雅黑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90A432F-3FBC-F94C-66A9-8FB81CAAEC19}"/>
              </a:ext>
            </a:extLst>
          </p:cNvPr>
          <p:cNvSpPr txBox="1"/>
          <p:nvPr/>
        </p:nvSpPr>
        <p:spPr>
          <a:xfrm>
            <a:off x="10340748" y="1411280"/>
            <a:ext cx="471226" cy="1289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dirty="0">
                <a:latin typeface="微软雅黑"/>
                <a:ea typeface="微软雅黑"/>
              </a:rPr>
              <a:t>证件照</a:t>
            </a:r>
            <a:endParaRPr kumimoji="0" lang="en-US" altLang="zh-CN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/>
              <a:ea typeface="微软雅黑"/>
              <a:cs typeface="+mn-cs"/>
            </a:endParaRPr>
          </a:p>
        </p:txBody>
      </p:sp>
      <p:sp>
        <p:nvSpPr>
          <p:cNvPr id="16" name="任意多边形: 形状 13">
            <a:extLst>
              <a:ext uri="{FF2B5EF4-FFF2-40B4-BE49-F238E27FC236}">
                <a16:creationId xmlns:a16="http://schemas.microsoft.com/office/drawing/2014/main" id="{C8A23AA9-3A7B-AB30-C297-347AB12450D7}"/>
              </a:ext>
            </a:extLst>
          </p:cNvPr>
          <p:cNvSpPr>
            <a:spLocks/>
          </p:cNvSpPr>
          <p:nvPr/>
        </p:nvSpPr>
        <p:spPr>
          <a:xfrm>
            <a:off x="6167058" y="3539794"/>
            <a:ext cx="5327077" cy="2996858"/>
          </a:xfrm>
          <a:custGeom>
            <a:avLst/>
            <a:gdLst>
              <a:gd name="connsiteX0" fmla="*/ 0 w 4261337"/>
              <a:gd name="connsiteY0" fmla="*/ 0 h 1741598"/>
              <a:gd name="connsiteX1" fmla="*/ 4261337 w 4261337"/>
              <a:gd name="connsiteY1" fmla="*/ 0 h 1741598"/>
              <a:gd name="connsiteX2" fmla="*/ 4261337 w 4261337"/>
              <a:gd name="connsiteY2" fmla="*/ 1741598 h 1741598"/>
              <a:gd name="connsiteX3" fmla="*/ 0 w 4261337"/>
              <a:gd name="connsiteY3" fmla="*/ 1741598 h 1741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1337" h="1741598">
                <a:moveTo>
                  <a:pt x="0" y="0"/>
                </a:moveTo>
                <a:lnTo>
                  <a:pt x="4261337" y="0"/>
                </a:lnTo>
                <a:lnTo>
                  <a:pt x="4261337" y="1741598"/>
                </a:lnTo>
                <a:lnTo>
                  <a:pt x="0" y="1741598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algn="just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60DC88A6-5418-A071-99D4-742FCAD65207}"/>
              </a:ext>
            </a:extLst>
          </p:cNvPr>
          <p:cNvSpPr txBox="1"/>
          <p:nvPr/>
        </p:nvSpPr>
        <p:spPr>
          <a:xfrm>
            <a:off x="6219267" y="4074897"/>
            <a:ext cx="4815242" cy="2028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xxx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Xxx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75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（例：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75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1. 2024.12 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75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国家奖学金；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75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2. 2025.10 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75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上海交通大学“三好学生”）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b="1" dirty="0">
              <a:solidFill>
                <a:srgbClr val="000000"/>
              </a:solidFill>
              <a:latin typeface="微软雅黑"/>
            </a:endParaRPr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1DB4CF90-600D-6DFA-49B1-8DBABE82E5F5}"/>
              </a:ext>
            </a:extLst>
          </p:cNvPr>
          <p:cNvGrpSpPr/>
          <p:nvPr/>
        </p:nvGrpSpPr>
        <p:grpSpPr>
          <a:xfrm>
            <a:off x="720127" y="3539793"/>
            <a:ext cx="3689752" cy="450909"/>
            <a:chOff x="777745" y="3432748"/>
            <a:chExt cx="3689752" cy="473670"/>
          </a:xfrm>
        </p:grpSpPr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7F95F976-7B4D-64C1-E5CD-C54B0B0D5E65}"/>
                </a:ext>
              </a:extLst>
            </p:cNvPr>
            <p:cNvSpPr txBox="1"/>
            <p:nvPr/>
          </p:nvSpPr>
          <p:spPr>
            <a:xfrm>
              <a:off x="777745" y="3432748"/>
              <a:ext cx="3238684" cy="473670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vert="horz" lIns="0" tIns="0" rIns="0" bIns="0" rtlCol="0" anchor="ctr"/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kumimoji="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华文中宋" panose="02010600040101010101" pitchFamily="2" charset="-122"/>
                  <a:ea typeface="华文中宋" panose="02010600040101010101" pitchFamily="2" charset="-122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ea"/>
                  <a:sym typeface="+mn-lt"/>
                </a:rPr>
                <a:t>学生工作经历</a:t>
              </a:r>
              <a:r>
                <a:rPr kumimoji="0" lang="en-US" altLang="zh-CN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ea"/>
                  <a:sym typeface="+mn-lt"/>
                </a:rPr>
                <a:t>/</a:t>
              </a:r>
              <a:r>
                <a:rPr kumimoji="0" lang="zh-CN" altLang="en-US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ea"/>
                  <a:sym typeface="+mn-lt"/>
                </a:rPr>
                <a:t>科研经历及成果</a:t>
              </a:r>
            </a:p>
          </p:txBody>
        </p:sp>
        <p:sp>
          <p:nvSpPr>
            <p:cNvPr id="10" name="等腰三角形 147">
              <a:extLst>
                <a:ext uri="{FF2B5EF4-FFF2-40B4-BE49-F238E27FC236}">
                  <a16:creationId xmlns:a16="http://schemas.microsoft.com/office/drawing/2014/main" id="{3D63AD43-822B-50B5-76C1-7E225D403037}"/>
                </a:ext>
              </a:extLst>
            </p:cNvPr>
            <p:cNvSpPr/>
            <p:nvPr/>
          </p:nvSpPr>
          <p:spPr>
            <a:xfrm rot="5400000">
              <a:off x="4005130" y="3444052"/>
              <a:ext cx="473665" cy="451068"/>
            </a:xfrm>
            <a:prstGeom prst="triangle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BE2F4FA4-5E9D-AF48-D7A7-500BA9A551C6}"/>
              </a:ext>
            </a:extLst>
          </p:cNvPr>
          <p:cNvGrpSpPr/>
          <p:nvPr/>
        </p:nvGrpSpPr>
        <p:grpSpPr>
          <a:xfrm>
            <a:off x="6189320" y="3539792"/>
            <a:ext cx="3689752" cy="450904"/>
            <a:chOff x="777745" y="3432748"/>
            <a:chExt cx="3689752" cy="473670"/>
          </a:xfrm>
        </p:grpSpPr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C1D63742-A109-0116-296D-8DF3811FD188}"/>
                </a:ext>
              </a:extLst>
            </p:cNvPr>
            <p:cNvSpPr txBox="1"/>
            <p:nvPr/>
          </p:nvSpPr>
          <p:spPr>
            <a:xfrm>
              <a:off x="777745" y="3432748"/>
              <a:ext cx="3238684" cy="473670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vert="horz" lIns="0" tIns="0" rIns="0" bIns="0" rtlCol="0" anchor="ctr"/>
            <a:lstStyle>
              <a:defPPr>
                <a:defRPr lang="zh-CN"/>
              </a:defPPr>
              <a:lvl1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kumimoji="0" b="1" i="0" u="none" strike="noStrike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华文中宋" panose="02010600040101010101" pitchFamily="2" charset="-122"/>
                  <a:ea typeface="华文中宋" panose="02010600040101010101" pitchFamily="2" charset="-122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ea"/>
                  <a:sym typeface="+mn-lt"/>
                </a:rPr>
                <a:t>荣誉奖项（仅最高学历期间）：</a:t>
              </a:r>
            </a:p>
          </p:txBody>
        </p:sp>
        <p:sp>
          <p:nvSpPr>
            <p:cNvPr id="15" name="等腰三角形 147">
              <a:extLst>
                <a:ext uri="{FF2B5EF4-FFF2-40B4-BE49-F238E27FC236}">
                  <a16:creationId xmlns:a16="http://schemas.microsoft.com/office/drawing/2014/main" id="{2C178C84-907B-6F3F-322F-293D36DFEE43}"/>
                </a:ext>
              </a:extLst>
            </p:cNvPr>
            <p:cNvSpPr/>
            <p:nvPr/>
          </p:nvSpPr>
          <p:spPr>
            <a:xfrm rot="5400000">
              <a:off x="4005130" y="3444052"/>
              <a:ext cx="473665" cy="451068"/>
            </a:xfrm>
            <a:prstGeom prst="triangle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78759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主题​​">
  <a:themeElements>
    <a:clrScheme name="SJTU-2019">
      <a:dk1>
        <a:srgbClr val="000000"/>
      </a:dk1>
      <a:lt1>
        <a:srgbClr val="FFFFFF"/>
      </a:lt1>
      <a:dk2>
        <a:srgbClr val="1B1C21"/>
      </a:dk2>
      <a:lt2>
        <a:srgbClr val="DBDBDB"/>
      </a:lt2>
      <a:accent1>
        <a:srgbClr val="C8161E"/>
      </a:accent1>
      <a:accent2>
        <a:srgbClr val="44546A"/>
      </a:accent2>
      <a:accent3>
        <a:srgbClr val="1F4D78"/>
      </a:accent3>
      <a:accent4>
        <a:srgbClr val="ED7D31"/>
      </a:accent4>
      <a:accent5>
        <a:srgbClr val="FFC000"/>
      </a:accent5>
      <a:accent6>
        <a:srgbClr val="A5A5A5"/>
      </a:accent6>
      <a:hlink>
        <a:srgbClr val="196E7D"/>
      </a:hlink>
      <a:folHlink>
        <a:srgbClr val="BEBEBE"/>
      </a:folHlink>
    </a:clrScheme>
    <a:fontScheme name="外宣普适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111</Words>
  <Application>Microsoft Office PowerPoint</Application>
  <PresentationFormat>宽屏</PresentationFormat>
  <Paragraphs>15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微软雅黑</vt:lpstr>
      <vt:lpstr>Arial</vt:lpstr>
      <vt:lpstr>Wingdings</vt:lpstr>
      <vt:lpstr>1_Office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CHEN JAYDEN</dc:creator>
  <cp:lastModifiedBy>Ming Li</cp:lastModifiedBy>
  <cp:revision>21</cp:revision>
  <dcterms:created xsi:type="dcterms:W3CDTF">2023-04-07T07:14:53Z</dcterms:created>
  <dcterms:modified xsi:type="dcterms:W3CDTF">2025-12-08T11:33:37Z</dcterms:modified>
</cp:coreProperties>
</file>